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7B56F-1A97-4DC5-A966-61C46C6CF5D2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4E536-B597-44D1-833D-725482A14F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05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ru-RU" smtClean="0"/>
              <a:t>http://www.audacity.ru/p1aa1.html</a:t>
            </a:r>
            <a:endParaRPr lang="ru-RU" alt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55FB3DA-D231-4F95-9EFA-6283B58F72FE}" type="slidenum">
              <a:rPr lang="ru-RU" altLang="ru-RU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0935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B3D4-20EA-46FB-BEDD-E5911F9CD5F5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2285-2B64-4C12-9C33-B9E0B77E9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61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B3D4-20EA-46FB-BEDD-E5911F9CD5F5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2285-2B64-4C12-9C33-B9E0B77E9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788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B3D4-20EA-46FB-BEDD-E5911F9CD5F5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2285-2B64-4C12-9C33-B9E0B77E9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089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B3D4-20EA-46FB-BEDD-E5911F9CD5F5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2285-2B64-4C12-9C33-B9E0B77E9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010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B3D4-20EA-46FB-BEDD-E5911F9CD5F5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2285-2B64-4C12-9C33-B9E0B77E9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955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B3D4-20EA-46FB-BEDD-E5911F9CD5F5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2285-2B64-4C12-9C33-B9E0B77E9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07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B3D4-20EA-46FB-BEDD-E5911F9CD5F5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2285-2B64-4C12-9C33-B9E0B77E9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134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B3D4-20EA-46FB-BEDD-E5911F9CD5F5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2285-2B64-4C12-9C33-B9E0B77E9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387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B3D4-20EA-46FB-BEDD-E5911F9CD5F5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2285-2B64-4C12-9C33-B9E0B77E9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061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B3D4-20EA-46FB-BEDD-E5911F9CD5F5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2285-2B64-4C12-9C33-B9E0B77E9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625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B3D4-20EA-46FB-BEDD-E5911F9CD5F5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2285-2B64-4C12-9C33-B9E0B77E9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293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5B3D4-20EA-46FB-BEDD-E5911F9CD5F5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C2285-2B64-4C12-9C33-B9E0B77E9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264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audacity.ru/p1aa1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166910" y="2285993"/>
            <a:ext cx="7772400" cy="147002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ПРАКТИЧЕСКАЯ 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РАБОТА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«Создание и редактирование оцифрованного звука»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868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4685" y="214291"/>
            <a:ext cx="63348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ЗВУКОВОЙ РЕДАКТОР </a:t>
            </a:r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Audacity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1" y="2000250"/>
            <a:ext cx="6786563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Box 6"/>
          <p:cNvSpPr txBox="1">
            <a:spLocks noChangeArrowheads="1"/>
          </p:cNvSpPr>
          <p:nvPr/>
        </p:nvSpPr>
        <p:spPr bwMode="auto">
          <a:xfrm>
            <a:off x="3024189" y="4572000"/>
            <a:ext cx="4429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000" b="1">
                <a:solidFill>
                  <a:srgbClr val="FFFFFF"/>
                </a:solidFill>
              </a:rPr>
              <a:t>Область редактирования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501063" y="4000501"/>
            <a:ext cx="192881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Временная шкала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09813" y="1000125"/>
            <a:ext cx="31432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Главное меню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67438" y="1000125"/>
            <a:ext cx="364331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Панели инструментов</a:t>
            </a:r>
          </a:p>
        </p:txBody>
      </p:sp>
      <p:cxnSp>
        <p:nvCxnSpPr>
          <p:cNvPr id="12" name="Прямая со стрелкой 11"/>
          <p:cNvCxnSpPr>
            <a:endCxn id="8" idx="0"/>
          </p:cNvCxnSpPr>
          <p:nvPr/>
        </p:nvCxnSpPr>
        <p:spPr>
          <a:xfrm>
            <a:off x="7786689" y="3571876"/>
            <a:ext cx="1679575" cy="4286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833564" y="2428875"/>
            <a:ext cx="6643687" cy="971550"/>
          </a:xfrm>
          <a:prstGeom prst="rect">
            <a:avLst/>
          </a:prstGeom>
          <a:noFill/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881189" y="5929313"/>
            <a:ext cx="6643687" cy="571500"/>
          </a:xfrm>
          <a:prstGeom prst="rect">
            <a:avLst/>
          </a:prstGeom>
          <a:noFill/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7" name="Прямая со стрелкой 16"/>
          <p:cNvCxnSpPr>
            <a:endCxn id="9" idx="2"/>
          </p:cNvCxnSpPr>
          <p:nvPr/>
        </p:nvCxnSpPr>
        <p:spPr>
          <a:xfrm rot="5400000" flipH="1" flipV="1">
            <a:off x="3102769" y="1535906"/>
            <a:ext cx="914400" cy="6429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5953126" y="1500188"/>
            <a:ext cx="1785937" cy="15001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0" idx="2"/>
          </p:cNvCxnSpPr>
          <p:nvPr/>
        </p:nvCxnSpPr>
        <p:spPr>
          <a:xfrm rot="5400000">
            <a:off x="5028407" y="3253582"/>
            <a:ext cx="4814888" cy="11080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542" name="Прямоугольник 15"/>
          <p:cNvSpPr>
            <a:spLocks noChangeArrowheads="1"/>
          </p:cNvSpPr>
          <p:nvPr/>
        </p:nvSpPr>
        <p:spPr bwMode="auto">
          <a:xfrm>
            <a:off x="4079876" y="6538913"/>
            <a:ext cx="3559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ru-RU">
                <a:hlinkClick r:id="rId4"/>
              </a:rPr>
              <a:t>http://www.audacity.ru/p1aa1.html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693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8720"/>
            <a:ext cx="8229600" cy="900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ДОМАШНЕЕ ЗАДАНИЕ</a:t>
            </a:r>
          </a:p>
        </p:txBody>
      </p:sp>
      <p:sp>
        <p:nvSpPr>
          <p:cNvPr id="23555" name="Rectangle 1"/>
          <p:cNvSpPr>
            <a:spLocks noChangeArrowheads="1"/>
          </p:cNvSpPr>
          <p:nvPr/>
        </p:nvSpPr>
        <p:spPr bwMode="auto">
          <a:xfrm>
            <a:off x="2200276" y="750888"/>
            <a:ext cx="7739063" cy="4619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400" b="1"/>
              <a:t>Выучить  конспект, решить задачи в тетради.</a:t>
            </a:r>
            <a:endParaRPr lang="ru-RU" altLang="ru-RU" sz="360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981200" y="1349375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ru-RU" sz="3200" b="1" dirty="0">
                <a:latin typeface="+mj-lt"/>
                <a:ea typeface="+mj-ea"/>
                <a:cs typeface="+mj-cs"/>
              </a:rPr>
              <a:t>Задачи </a:t>
            </a:r>
            <a:br>
              <a:rPr lang="ru-RU" sz="3200" b="1" dirty="0">
                <a:latin typeface="+mj-lt"/>
                <a:ea typeface="+mj-ea"/>
                <a:cs typeface="+mj-cs"/>
              </a:rPr>
            </a:br>
            <a:r>
              <a:rPr lang="ru-RU" sz="3200" dirty="0">
                <a:latin typeface="+mj-lt"/>
                <a:ea typeface="+mj-ea"/>
                <a:cs typeface="+mj-cs"/>
              </a:rPr>
              <a:t>«Кодирование звуковой информации»</a:t>
            </a:r>
          </a:p>
        </p:txBody>
      </p:sp>
      <p:sp>
        <p:nvSpPr>
          <p:cNvPr id="23557" name="Прямоугольник 2"/>
          <p:cNvSpPr>
            <a:spLocks noChangeArrowheads="1"/>
          </p:cNvSpPr>
          <p:nvPr/>
        </p:nvSpPr>
        <p:spPr bwMode="auto">
          <a:xfrm>
            <a:off x="2095501" y="2433639"/>
            <a:ext cx="792956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b="1">
                <a:solidFill>
                  <a:srgbClr val="153FBA"/>
                </a:solidFill>
              </a:rPr>
              <a:t>Уровень «5»</a:t>
            </a:r>
          </a:p>
          <a:p>
            <a:r>
              <a:rPr lang="ru-RU" altLang="ru-RU"/>
              <a:t>Определите длительность звукового файла, который уместится на гибкой дискете 3,5”. Учтите, что для хранения данных на такой дискете выделяется 2847 секторов объемом 512 байт. </a:t>
            </a:r>
          </a:p>
          <a:p>
            <a:r>
              <a:rPr lang="ru-RU" altLang="ru-RU"/>
              <a:t>а) при низком качестве звука: моно, 8 бит, 8 кГц; </a:t>
            </a:r>
          </a:p>
          <a:p>
            <a:r>
              <a:rPr lang="ru-RU" altLang="ru-RU"/>
              <a:t>б) при высоком качестве звука: стерео, 16 бит, 48 кГц. </a:t>
            </a:r>
          </a:p>
          <a:p>
            <a:pPr algn="ctr"/>
            <a:endParaRPr lang="ru-RU" altLang="ru-RU" b="1">
              <a:solidFill>
                <a:srgbClr val="153FBA"/>
              </a:solidFill>
            </a:endParaRPr>
          </a:p>
          <a:p>
            <a:pPr algn="ctr"/>
            <a:r>
              <a:rPr lang="ru-RU" altLang="ru-RU" b="1">
                <a:solidFill>
                  <a:srgbClr val="153FBA"/>
                </a:solidFill>
              </a:rPr>
              <a:t>Уровень «4»</a:t>
            </a:r>
          </a:p>
          <a:p>
            <a:r>
              <a:rPr lang="ru-RU" altLang="ru-RU"/>
              <a:t>В распоряжении пользователя имеется память объемом 2,6 Мб. Необходимо записать цифровой аудиофайл с длительностью звучания 1 минута. Какой должна быть частота дискретизации и разрядность?</a:t>
            </a:r>
            <a:endParaRPr lang="ru-RU" altLang="ru-RU">
              <a:solidFill>
                <a:srgbClr val="153FBA"/>
              </a:solidFill>
            </a:endParaRPr>
          </a:p>
          <a:p>
            <a:pPr algn="ctr"/>
            <a:endParaRPr lang="ru-RU" altLang="ru-RU" b="1">
              <a:solidFill>
                <a:srgbClr val="153FBA"/>
              </a:solidFill>
            </a:endParaRPr>
          </a:p>
          <a:p>
            <a:pPr algn="ctr"/>
            <a:r>
              <a:rPr lang="ru-RU" altLang="ru-RU" b="1">
                <a:solidFill>
                  <a:srgbClr val="153FBA"/>
                </a:solidFill>
              </a:rPr>
              <a:t>Уровень «3»</a:t>
            </a:r>
          </a:p>
          <a:p>
            <a:pPr algn="just"/>
            <a:r>
              <a:rPr lang="ru-RU" altLang="ru-RU">
                <a:cs typeface="Times New Roman" panose="02020603050405020304" pitchFamily="18" charset="0"/>
              </a:rPr>
              <a:t>Определить объем памяти для хранения цифрового аудиофайла, время звучания которого составляет две минуты при частоте дискретизации 44,1 кГц и разрешении 16 бит.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0417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152</Words>
  <Application>Microsoft Office PowerPoint</Application>
  <PresentationFormat>Широкоэкранный</PresentationFormat>
  <Paragraphs>22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ПРАКТИЧЕСКАЯ РАБОТА «Создание и редактирование оцифрованного звука»</vt:lpstr>
      <vt:lpstr>Презентация PowerPoint</vt:lpstr>
      <vt:lpstr>ДОМАШНЕЕ ЗАДАНИЕ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ПРАКТИЧЕСКАЯ РАБОТА «Создание и редактирование оцифрованного звука»</dc:title>
  <dc:creator>jokerok</dc:creator>
  <cp:lastModifiedBy>jokerok</cp:lastModifiedBy>
  <cp:revision>1</cp:revision>
  <dcterms:created xsi:type="dcterms:W3CDTF">2015-11-22T04:32:09Z</dcterms:created>
  <dcterms:modified xsi:type="dcterms:W3CDTF">2015-11-22T04:34:08Z</dcterms:modified>
</cp:coreProperties>
</file>